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5" r:id="rId6"/>
    <p:sldId id="264" r:id="rId7"/>
    <p:sldId id="263" r:id="rId8"/>
    <p:sldId id="262" r:id="rId9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466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8" y="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3/15/2020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95C0FFB1-5561-48F3-ACF8-AD0D6748C244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3/15/2020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819BA-3C0A-4B1D-9CC9-59D977F579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27175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7172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3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4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5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76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8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7182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183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r>
              <a:rPr lang="en-US"/>
              <a:t>Click icon to add clip art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515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fld id="{6C7E2EF4-5054-4F7C-91C9-E35CC996D3E7}" type="datetimeFigureOut">
              <a:rPr lang="en-US" smtClean="0"/>
              <a:pPr/>
              <a:t>3/17/2020</a:t>
            </a:fld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fld id="{34A3E3A3-8F81-4314-90CE-9C987AD01EF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50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1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2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3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154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6155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57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615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fade thruBlk="1"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2189331"/>
            <a:ext cx="7772400" cy="1015663"/>
          </a:xfrm>
        </p:spPr>
        <p:txBody>
          <a:bodyPr>
            <a:spAutoFit/>
          </a:bodyPr>
          <a:lstStyle/>
          <a:p>
            <a:r>
              <a:rPr lang="en-US" b="0" i="1" dirty="0"/>
              <a:t>“</a:t>
            </a:r>
            <a:r>
              <a:rPr lang="en-US" i="1" dirty="0"/>
              <a:t>Blessed Is The Man</a:t>
            </a:r>
            <a:r>
              <a:rPr lang="en-US" b="0" i="1" dirty="0"/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371600" y="3886200"/>
            <a:ext cx="6400800" cy="707886"/>
          </a:xfrm>
        </p:spPr>
        <p:txBody>
          <a:bodyPr>
            <a:spAutoFit/>
          </a:bodyPr>
          <a:lstStyle/>
          <a:p>
            <a:r>
              <a:rPr lang="en-US" sz="4000" dirty="0"/>
              <a:t>Psalms 1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en-US" dirty="0"/>
              <a:t>Outline of Psalms 1:1-6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69025"/>
          </a:xfrm>
        </p:spPr>
        <p:txBody>
          <a:bodyPr>
            <a:spAutoFit/>
          </a:bodyPr>
          <a:lstStyle/>
          <a:p>
            <a:r>
              <a:rPr lang="en-US" u="sng" dirty="0"/>
              <a:t>The blessedness of the righteous man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His character. 1:1-2</a:t>
            </a:r>
          </a:p>
          <a:p>
            <a:pPr lvl="1"/>
            <a:r>
              <a:rPr lang="en-US" dirty="0"/>
              <a:t>His Prosperity. 1:3</a:t>
            </a:r>
          </a:p>
          <a:p>
            <a:r>
              <a:rPr lang="en-US" u="sng" dirty="0"/>
              <a:t>The condition of the unrighteousness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Nothing like the righteous. 1:4</a:t>
            </a:r>
          </a:p>
          <a:p>
            <a:pPr lvl="1"/>
            <a:r>
              <a:rPr lang="en-US" dirty="0"/>
              <a:t>No good end. 1:5</a:t>
            </a:r>
          </a:p>
          <a:p>
            <a:r>
              <a:rPr lang="en-US" u="sng" dirty="0"/>
              <a:t>The final contrast between the two </a:t>
            </a:r>
            <a:r>
              <a:rPr lang="en-US" i="1" u="sng" dirty="0"/>
              <a:t>“</a:t>
            </a:r>
            <a:r>
              <a:rPr lang="en-US" b="1" i="1" u="sng" dirty="0"/>
              <a:t>ways</a:t>
            </a:r>
            <a:r>
              <a:rPr lang="en-US" i="1" dirty="0"/>
              <a:t>.”</a:t>
            </a:r>
          </a:p>
          <a:p>
            <a:pPr lvl="1"/>
            <a:r>
              <a:rPr lang="en-US" dirty="0"/>
              <a:t>The righteous. 1:6</a:t>
            </a:r>
          </a:p>
          <a:p>
            <a:pPr lvl="1"/>
            <a:r>
              <a:rPr lang="en-US" dirty="0"/>
              <a:t>The unrighteous. 1:6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en-US" dirty="0"/>
              <a:t>Blessedness Of The Righteous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spAutoFit/>
          </a:bodyPr>
          <a:lstStyle/>
          <a:p>
            <a:pPr>
              <a:buNone/>
            </a:pPr>
            <a:r>
              <a:rPr lang="en-US" u="sng" dirty="0"/>
              <a:t>Character of the happy man</a:t>
            </a:r>
            <a:r>
              <a:rPr lang="en-US" dirty="0"/>
              <a:t>. 1:1-2</a:t>
            </a:r>
          </a:p>
          <a:p>
            <a:pPr>
              <a:buNone/>
            </a:pPr>
            <a:r>
              <a:rPr lang="en-US" dirty="0"/>
              <a:t>Negative:</a:t>
            </a:r>
          </a:p>
          <a:p>
            <a:r>
              <a:rPr lang="en-US" i="1" dirty="0"/>
              <a:t>“</a:t>
            </a:r>
            <a:r>
              <a:rPr lang="en-US" b="1" i="1" dirty="0"/>
              <a:t>walketh not in the counsel of the wicked</a:t>
            </a:r>
            <a:r>
              <a:rPr lang="en-US" i="1" dirty="0"/>
              <a:t>”</a:t>
            </a:r>
          </a:p>
          <a:p>
            <a:pPr lvl="1"/>
            <a:r>
              <a:rPr lang="en-US" dirty="0"/>
              <a:t>Going along with the crowd.</a:t>
            </a:r>
          </a:p>
          <a:p>
            <a:r>
              <a:rPr lang="en-US" i="1" dirty="0"/>
              <a:t>“</a:t>
            </a:r>
            <a:r>
              <a:rPr lang="en-US" b="1" i="1" dirty="0"/>
              <a:t>nor standeth in the way of sinners</a:t>
            </a:r>
            <a:r>
              <a:rPr lang="en-US" i="1" dirty="0"/>
              <a:t>”</a:t>
            </a:r>
          </a:p>
          <a:p>
            <a:pPr lvl="1"/>
            <a:r>
              <a:rPr lang="en-US" dirty="0"/>
              <a:t>Taking a stand with the crowd.</a:t>
            </a:r>
          </a:p>
          <a:p>
            <a:r>
              <a:rPr lang="en-US" i="1" dirty="0"/>
              <a:t>“</a:t>
            </a:r>
            <a:r>
              <a:rPr lang="en-US" b="1" i="1" dirty="0"/>
              <a:t>nor sitteth in the seat of scoffers</a:t>
            </a:r>
            <a:r>
              <a:rPr lang="en-US" i="1" dirty="0"/>
              <a:t>”</a:t>
            </a:r>
          </a:p>
          <a:p>
            <a:pPr lvl="1"/>
            <a:r>
              <a:rPr lang="en-US" dirty="0"/>
              <a:t>Sinning is not enough, mockery is added.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en-US" dirty="0"/>
              <a:t>Blessedness Of The Righteous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675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/>
              <a:t>Character of the happy man</a:t>
            </a:r>
            <a:r>
              <a:rPr lang="en-US" dirty="0"/>
              <a:t>. 1:1-2</a:t>
            </a:r>
          </a:p>
          <a:p>
            <a:pPr>
              <a:buNone/>
            </a:pPr>
            <a:r>
              <a:rPr lang="en-US" dirty="0"/>
              <a:t>Positive: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“</a:t>
            </a:r>
            <a:r>
              <a:rPr lang="en-US" b="1" i="1" dirty="0"/>
              <a:t>But his delight is in the law of Jehovah.</a:t>
            </a:r>
            <a:r>
              <a:rPr lang="en-US" i="1" dirty="0"/>
              <a:t>”</a:t>
            </a:r>
            <a:br>
              <a:rPr lang="en-US" i="1" dirty="0"/>
            </a:br>
            <a:r>
              <a:rPr lang="en-US" i="1" dirty="0"/>
              <a:t>cf. Psalms 119:16, 24, 35, 47, 70, 77,92, 174; </a:t>
            </a:r>
            <a:br>
              <a:rPr lang="en-US" i="1" dirty="0"/>
            </a:br>
            <a:r>
              <a:rPr lang="en-US" i="1" dirty="0"/>
              <a:t>Jeremiah 15:16-17 : Psalms 19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“</a:t>
            </a:r>
            <a:r>
              <a:rPr lang="en-US" b="1" i="1" dirty="0"/>
              <a:t>and on his law doth he </a:t>
            </a:r>
            <a:r>
              <a:rPr lang="en-US" b="1" i="1" u="sng" dirty="0"/>
              <a:t>meditate</a:t>
            </a:r>
            <a:r>
              <a:rPr lang="en-US" b="1" i="1" dirty="0"/>
              <a:t> day and night</a:t>
            </a:r>
            <a:r>
              <a:rPr lang="en-US" i="1" dirty="0"/>
              <a:t>.” </a:t>
            </a:r>
            <a:r>
              <a:rPr lang="en-US" dirty="0"/>
              <a:t>(Moan, utter, speak … cf. Joshua 1:8)</a:t>
            </a:r>
          </a:p>
          <a:p>
            <a:pPr>
              <a:buNone/>
            </a:pPr>
            <a:r>
              <a:rPr lang="en-US" dirty="0"/>
              <a:t>	NOTE: Habitually, sets aside time …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6626" name="Picture 2" descr="http://biblica.frih.org/site/wp-content/uploads/2008/09/japanesegarden3siz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228600" y="461417"/>
            <a:ext cx="8686800" cy="769441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Prosperity Of The Righteous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9600" y="1752600"/>
            <a:ext cx="8229600" cy="3736407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3200" b="1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Psalms 1:3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en-US" sz="3200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“</a:t>
            </a:r>
            <a:r>
              <a:rPr kumimoji="0" lang="en-US" sz="3200" b="1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And he shall be like a tree (cf. Psalms 92:12-15; Jeremiah 17:5-8) planted by the streams of water</a:t>
            </a:r>
            <a:r>
              <a:rPr kumimoji="0" lang="en-US" sz="3200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(cf. Ecclesiastes 2:4) that bringeth forth its fruit in its season, whose leaf also doth not wither; and whatsoever he doeth shall prosper</a:t>
            </a:r>
            <a:r>
              <a:rPr kumimoji="0" lang="en-US" sz="3200" i="1" u="none" strike="noStrike" kern="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.”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3.gstatic.com/images?q=tbn:ANd9GcRYfCTs09yPeAs9eBYrwskCYLX6QtIbEfa8lqK0dbcVnDRGCpHI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5240"/>
            <a:ext cx="4898569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600200"/>
            <a:ext cx="4038600" cy="2653034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/>
              <a:t>Nothing like the righteous</a:t>
            </a:r>
            <a:r>
              <a:rPr lang="en-US" dirty="0"/>
              <a:t>. Verse 4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“</a:t>
            </a:r>
            <a:r>
              <a:rPr lang="en-US" b="1" i="1" dirty="0"/>
              <a:t>Like the chaff which the wind driveth away.</a:t>
            </a:r>
            <a:r>
              <a:rPr lang="en-US" i="1" dirty="0"/>
              <a:t>”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1000" y="262979"/>
            <a:ext cx="8305800" cy="769441"/>
          </a:xfrm>
        </p:spPr>
        <p:txBody>
          <a:bodyPr>
            <a:spAutoFit/>
          </a:bodyPr>
          <a:lstStyle/>
          <a:p>
            <a:r>
              <a:rPr lang="en-US" dirty="0"/>
              <a:t>Condition Of The Unrighteous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txBody>
          <a:bodyPr>
            <a:spAutoFit/>
          </a:bodyPr>
          <a:lstStyle/>
          <a:p>
            <a:r>
              <a:rPr lang="en-US" dirty="0"/>
              <a:t>Condition Of The Unrighteous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6059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u="sng" dirty="0"/>
              <a:t>No good end</a:t>
            </a:r>
            <a:r>
              <a:rPr lang="en-US" dirty="0"/>
              <a:t>. Verse 5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i="1" dirty="0"/>
              <a:t>“</a:t>
            </a:r>
            <a:r>
              <a:rPr lang="en-US" b="1" i="1" dirty="0"/>
              <a:t>Therefore the wicked shall not stand in the judgment</a:t>
            </a:r>
            <a:r>
              <a:rPr lang="en-US" i="1" dirty="0"/>
              <a:t>, </a:t>
            </a:r>
            <a:r>
              <a:rPr lang="en-US" b="1" i="1" dirty="0"/>
              <a:t>nor sinners in the congregation of the righteous</a:t>
            </a:r>
            <a:r>
              <a:rPr lang="en-US" i="1" dirty="0"/>
              <a:t>.”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863"/>
            <a:ext cx="8229600" cy="1446550"/>
          </a:xfrm>
        </p:spPr>
        <p:txBody>
          <a:bodyPr>
            <a:spAutoFit/>
          </a:bodyPr>
          <a:lstStyle/>
          <a:p>
            <a:r>
              <a:rPr lang="en-US" dirty="0"/>
              <a:t>Psalms 1</a:t>
            </a:r>
            <a:br>
              <a:rPr lang="en-US" dirty="0"/>
            </a:br>
            <a:r>
              <a:rPr lang="en-US" dirty="0"/>
              <a:t>Final Contrast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94849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i="1" dirty="0"/>
              <a:t>“</a:t>
            </a:r>
            <a:r>
              <a:rPr lang="en-US" b="1" i="1" u="sng" dirty="0"/>
              <a:t>The way of the righteous</a:t>
            </a:r>
            <a:r>
              <a:rPr lang="en-US" i="1" dirty="0"/>
              <a:t>.”</a:t>
            </a:r>
          </a:p>
          <a:p>
            <a:pPr>
              <a:buNone/>
            </a:pPr>
            <a:r>
              <a:rPr lang="en-US" b="1" i="1" dirty="0"/>
              <a:t>	</a:t>
            </a:r>
            <a:r>
              <a:rPr lang="en-US" dirty="0"/>
              <a:t>The Lord </a:t>
            </a:r>
            <a:r>
              <a:rPr lang="en-US" i="1" dirty="0"/>
              <a:t>“</a:t>
            </a:r>
            <a:r>
              <a:rPr lang="en-US" b="1" i="1" dirty="0"/>
              <a:t>knows</a:t>
            </a:r>
            <a:r>
              <a:rPr lang="en-US" i="1" dirty="0"/>
              <a:t>” </a:t>
            </a:r>
            <a:r>
              <a:rPr lang="en-US" b="1" i="1" dirty="0"/>
              <a:t>cf. Psalms 23:4</a:t>
            </a:r>
          </a:p>
          <a:p>
            <a:pPr>
              <a:buNone/>
            </a:pPr>
            <a:endParaRPr lang="en-US" b="1" i="1" dirty="0"/>
          </a:p>
          <a:p>
            <a:pPr>
              <a:buNone/>
            </a:pPr>
            <a:r>
              <a:rPr lang="en-US" i="1" dirty="0"/>
              <a:t>“</a:t>
            </a:r>
            <a:r>
              <a:rPr lang="en-US" b="1" i="1" u="sng" dirty="0"/>
              <a:t>The way of the wicked</a:t>
            </a:r>
            <a:r>
              <a:rPr lang="en-US" i="1" dirty="0"/>
              <a:t>.”</a:t>
            </a:r>
          </a:p>
          <a:p>
            <a:pPr>
              <a:buNone/>
            </a:pPr>
            <a:r>
              <a:rPr lang="en-US" b="1" i="1" dirty="0"/>
              <a:t>	</a:t>
            </a:r>
            <a:r>
              <a:rPr lang="en-US" i="1" dirty="0"/>
              <a:t>“</a:t>
            </a:r>
            <a:r>
              <a:rPr lang="en-US" b="1" i="1" dirty="0"/>
              <a:t>Perish</a:t>
            </a:r>
            <a:r>
              <a:rPr lang="en-US" i="1" dirty="0"/>
              <a:t>” </a:t>
            </a:r>
            <a:r>
              <a:rPr lang="en-US" b="1" dirty="0"/>
              <a:t>Ruin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heme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aramond" pitchFamily="18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3571</TotalTime>
  <Words>353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Garamond</vt:lpstr>
      <vt:lpstr>Wingdings</vt:lpstr>
      <vt:lpstr>Theme1</vt:lpstr>
      <vt:lpstr>“Blessed Is The Man”</vt:lpstr>
      <vt:lpstr>Outline of Psalms 1:1-6</vt:lpstr>
      <vt:lpstr>Blessedness Of The Righteous</vt:lpstr>
      <vt:lpstr>Blessedness Of The Righteous</vt:lpstr>
      <vt:lpstr>PowerPoint Presentation</vt:lpstr>
      <vt:lpstr>Condition Of The Unrighteous</vt:lpstr>
      <vt:lpstr>Condition Of The Unrighteous</vt:lpstr>
      <vt:lpstr>Psalms 1 Final Contrast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Blessed Is The Man (2)</dc:title>
  <dc:creator>Micky Galloway</dc:creator>
  <cp:lastModifiedBy>Richard Lidh</cp:lastModifiedBy>
  <cp:revision>19</cp:revision>
  <cp:lastPrinted>2020-03-17T18:40:15Z</cp:lastPrinted>
  <dcterms:created xsi:type="dcterms:W3CDTF">2014-01-12T00:55:43Z</dcterms:created>
  <dcterms:modified xsi:type="dcterms:W3CDTF">2020-03-17T18:40:18Z</dcterms:modified>
</cp:coreProperties>
</file>